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256" r:id="rId2"/>
    <p:sldId id="270" r:id="rId3"/>
    <p:sldId id="271" r:id="rId4"/>
    <p:sldId id="266" r:id="rId5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EE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E2CD"/>
          </a:solidFill>
        </a:fill>
      </a:tcStyle>
    </a:wholeTbl>
    <a:band2H>
      <a:tcTxStyle/>
      <a:tcStyle>
        <a:tcBdr/>
        <a:fill>
          <a:solidFill>
            <a:srgbClr val="FF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5DBDE"/>
          </a:solidFill>
        </a:fill>
      </a:tcStyle>
    </a:wholeTbl>
    <a:band2H>
      <a:tcTxStyle/>
      <a:tcStyle>
        <a:tcBdr/>
        <a:fill>
          <a:solidFill>
            <a:srgbClr val="EBEEE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8FFCD"/>
          </a:solidFill>
        </a:fill>
      </a:tcStyle>
    </a:wholeTbl>
    <a:band2H>
      <a:tcTxStyle/>
      <a:tcStyle>
        <a:tcBdr/>
        <a:fill>
          <a:solidFill>
            <a:srgbClr val="FCFF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434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7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0" name="Shape 6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_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23"/>
          <p:cNvSpPr/>
          <p:nvPr/>
        </p:nvSpPr>
        <p:spPr>
          <a:xfrm>
            <a:off x="226" y="0"/>
            <a:ext cx="119144" cy="6858000"/>
          </a:xfrm>
          <a:prstGeom prst="rect">
            <a:avLst/>
          </a:prstGeom>
          <a:solidFill>
            <a:srgbClr val="302A80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2400">
                <a:solidFill>
                  <a:srgbClr val="25028A"/>
                </a:solidFill>
              </a:defRPr>
            </a:pPr>
            <a:endParaRPr/>
          </a:p>
        </p:txBody>
      </p:sp>
      <p:sp>
        <p:nvSpPr>
          <p:cNvPr id="19" name="Прямоугольник 1"/>
          <p:cNvSpPr/>
          <p:nvPr/>
        </p:nvSpPr>
        <p:spPr>
          <a:xfrm>
            <a:off x="1" y="3175"/>
            <a:ext cx="12192001" cy="6854826"/>
          </a:xfrm>
          <a:prstGeom prst="rect">
            <a:avLst/>
          </a:prstGeom>
          <a:solidFill>
            <a:srgbClr val="3F3D85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 sz="1400"/>
            </a:pPr>
            <a:endParaRPr/>
          </a:p>
        </p:txBody>
      </p:sp>
      <p:pic>
        <p:nvPicPr>
          <p:cNvPr id="20" name="Рисунок 3" descr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4013" y="318034"/>
            <a:ext cx="9317614" cy="5663131"/>
          </a:xfrm>
          <a:prstGeom prst="rect">
            <a:avLst/>
          </a:prstGeom>
          <a:ln w="12700">
            <a:miter lim="400000"/>
          </a:ln>
        </p:spPr>
      </p:pic>
      <p:sp>
        <p:nvSpPr>
          <p:cNvPr id="21" name="Rectangle 1"/>
          <p:cNvSpPr/>
          <p:nvPr/>
        </p:nvSpPr>
        <p:spPr>
          <a:xfrm>
            <a:off x="4881438" y="1917527"/>
            <a:ext cx="4436176" cy="2641773"/>
          </a:xfrm>
          <a:prstGeom prst="rect">
            <a:avLst/>
          </a:prstGeom>
          <a:solidFill>
            <a:srgbClr val="3F3D85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25028A"/>
                </a:solidFill>
              </a:defRPr>
            </a:pPr>
            <a:endParaRPr/>
          </a:p>
        </p:txBody>
      </p:sp>
      <p:sp>
        <p:nvSpPr>
          <p:cNvPr id="22" name="Прямоугольник 13"/>
          <p:cNvSpPr/>
          <p:nvPr/>
        </p:nvSpPr>
        <p:spPr>
          <a:xfrm>
            <a:off x="4881438" y="2865419"/>
            <a:ext cx="5493658" cy="307774"/>
          </a:xfrm>
          <a:prstGeom prst="rect">
            <a:avLst/>
          </a:prstGeom>
          <a:solidFill>
            <a:srgbClr val="3F3D85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 sz="1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3" name="TextBox 11"/>
          <p:cNvSpPr txBox="1"/>
          <p:nvPr/>
        </p:nvSpPr>
        <p:spPr>
          <a:xfrm>
            <a:off x="4871370" y="2167562"/>
            <a:ext cx="6895715" cy="28981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9600">
                <a:solidFill>
                  <a:srgbClr val="FFFFFF"/>
                </a:solidFill>
              </a:defRPr>
            </a:pPr>
            <a:r>
              <a:t>DataNerds</a:t>
            </a:r>
            <a:r>
              <a:rPr sz="8800"/>
              <a:t> AI</a:t>
            </a:r>
          </a:p>
        </p:txBody>
      </p:sp>
      <p:sp>
        <p:nvSpPr>
          <p:cNvPr id="24" name="Shape 313"/>
          <p:cNvSpPr txBox="1"/>
          <p:nvPr/>
        </p:nvSpPr>
        <p:spPr>
          <a:xfrm>
            <a:off x="5409112" y="3377886"/>
            <a:ext cx="5820230" cy="6146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 defTabSz="1219169">
              <a:lnSpc>
                <a:spcPct val="115000"/>
              </a:lnSpc>
              <a:defRPr sz="2800">
                <a:solidFill>
                  <a:srgbClr val="FFFFFF"/>
                </a:solidFill>
              </a:defRPr>
            </a:lvl1pPr>
          </a:lstStyle>
          <a:p>
            <a:r>
              <a:t>Don’t read the stars, read the data</a:t>
            </a:r>
          </a:p>
        </p:txBody>
      </p:sp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_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Прямоугольник 23"/>
          <p:cNvSpPr/>
          <p:nvPr/>
        </p:nvSpPr>
        <p:spPr>
          <a:xfrm>
            <a:off x="226" y="0"/>
            <a:ext cx="119144" cy="6858000"/>
          </a:xfrm>
          <a:prstGeom prst="rect">
            <a:avLst/>
          </a:prstGeom>
          <a:solidFill>
            <a:srgbClr val="302A80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2400">
                <a:solidFill>
                  <a:srgbClr val="25028A"/>
                </a:solidFill>
              </a:defRPr>
            </a:pPr>
            <a:endParaRPr/>
          </a:p>
        </p:txBody>
      </p:sp>
      <p:sp>
        <p:nvSpPr>
          <p:cNvPr id="40" name="Title Text"/>
          <p:cNvSpPr txBox="1">
            <a:spLocks noGrp="1"/>
          </p:cNvSpPr>
          <p:nvPr>
            <p:ph type="title"/>
          </p:nvPr>
        </p:nvSpPr>
        <p:spPr>
          <a:xfrm>
            <a:off x="415600" y="593366"/>
            <a:ext cx="11360801" cy="763601"/>
          </a:xfrm>
          <a:prstGeom prst="rect">
            <a:avLst/>
          </a:prstGeom>
        </p:spPr>
        <p:txBody>
          <a:bodyPr lIns="91424" tIns="91424" rIns="91424" bIns="91424" anchor="t">
            <a:normAutofit/>
          </a:bodyPr>
          <a:lstStyle>
            <a:lvl1pPr defTabSz="914400">
              <a:defRPr sz="2800">
                <a:solidFill>
                  <a:srgbClr val="25028A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41" name="Body Level One…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1" cy="4555200"/>
          </a:xfrm>
          <a:prstGeom prst="rect">
            <a:avLst/>
          </a:prstGeom>
        </p:spPr>
        <p:txBody>
          <a:bodyPr lIns="91424" tIns="91424" rIns="91424" bIns="91424">
            <a:normAutofit/>
          </a:bodyPr>
          <a:lstStyle>
            <a:lvl1pPr marL="457200" indent="-342900" defTabSz="914400">
              <a:buClr>
                <a:srgbClr val="4C00E3"/>
              </a:buClr>
              <a:buSzPts val="1800"/>
              <a:defRPr sz="1800">
                <a:solidFill>
                  <a:schemeClr val="accent2"/>
                </a:solidFill>
              </a:defRPr>
            </a:lvl1pPr>
            <a:lvl2pPr marL="914400" indent="-317500" defTabSz="914400">
              <a:buClr>
                <a:srgbClr val="4C00E3"/>
              </a:buClr>
              <a:buSzPts val="1800"/>
              <a:defRPr sz="1800">
                <a:solidFill>
                  <a:schemeClr val="accent2"/>
                </a:solidFill>
              </a:defRPr>
            </a:lvl2pPr>
            <a:lvl3pPr marL="1371600" indent="-317500" defTabSz="914400">
              <a:buClr>
                <a:srgbClr val="4C00E3"/>
              </a:buClr>
              <a:buSzPts val="1800"/>
              <a:defRPr sz="1800">
                <a:solidFill>
                  <a:schemeClr val="accent2"/>
                </a:solidFill>
              </a:defRPr>
            </a:lvl3pPr>
            <a:lvl4pPr marL="1828800" indent="-317500" defTabSz="914400">
              <a:buClr>
                <a:srgbClr val="4C00E3"/>
              </a:buClr>
              <a:buSzPts val="1800"/>
              <a:defRPr sz="1800">
                <a:solidFill>
                  <a:schemeClr val="accent2"/>
                </a:solidFill>
              </a:defRPr>
            </a:lvl4pPr>
            <a:lvl5pPr marL="2286000" indent="-317500" defTabSz="914400">
              <a:buClr>
                <a:srgbClr val="4C00E3"/>
              </a:buClr>
              <a:buSzPts val="1800"/>
              <a:defRPr sz="1800">
                <a:solidFill>
                  <a:schemeClr val="accent2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42" name="Рисунок 22" descr="Рисунок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6363" y="150915"/>
            <a:ext cx="551849" cy="525570"/>
          </a:xfrm>
          <a:prstGeom prst="rect">
            <a:avLst/>
          </a:prstGeom>
          <a:ln w="12700">
            <a:miter lim="400000"/>
          </a:ln>
        </p:spPr>
      </p:pic>
      <p:sp>
        <p:nvSpPr>
          <p:cNvPr id="4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649020" y="6286997"/>
            <a:ext cx="379192" cy="386051"/>
          </a:xfrm>
          <a:prstGeom prst="rect">
            <a:avLst/>
          </a:prstGeom>
        </p:spPr>
        <p:txBody>
          <a:bodyPr lIns="91424" tIns="91424" rIns="91424" bIns="91424"/>
          <a:lstStyle>
            <a:lvl1pPr>
              <a:defRPr sz="1300">
                <a:solidFill>
                  <a:srgbClr val="4C00E3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Прямоугольник 23"/>
          <p:cNvSpPr/>
          <p:nvPr/>
        </p:nvSpPr>
        <p:spPr>
          <a:xfrm>
            <a:off x="226" y="0"/>
            <a:ext cx="119144" cy="6858000"/>
          </a:xfrm>
          <a:prstGeom prst="rect">
            <a:avLst/>
          </a:prstGeom>
          <a:solidFill>
            <a:srgbClr val="302A80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2400">
                <a:solidFill>
                  <a:srgbClr val="25028A"/>
                </a:solidFill>
              </a:defRPr>
            </a:pPr>
            <a:endParaRPr/>
          </a:p>
        </p:txBody>
      </p:sp>
      <p:sp>
        <p:nvSpPr>
          <p:cNvPr id="51" name="Title Text"/>
          <p:cNvSpPr txBox="1">
            <a:spLocks noGrp="1"/>
          </p:cNvSpPr>
          <p:nvPr>
            <p:ph type="title"/>
          </p:nvPr>
        </p:nvSpPr>
        <p:spPr>
          <a:xfrm>
            <a:off x="415600" y="593366"/>
            <a:ext cx="11360801" cy="763601"/>
          </a:xfrm>
          <a:prstGeom prst="rect">
            <a:avLst/>
          </a:prstGeom>
        </p:spPr>
        <p:txBody>
          <a:bodyPr lIns="91424" tIns="91424" rIns="91424" bIns="91424" anchor="t">
            <a:normAutofit/>
          </a:bodyPr>
          <a:lstStyle>
            <a:lvl1pPr defTabSz="914400">
              <a:defRPr sz="280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52" name="Body Level One…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1" cy="4555200"/>
          </a:xfrm>
          <a:prstGeom prst="rect">
            <a:avLst/>
          </a:prstGeom>
        </p:spPr>
        <p:txBody>
          <a:bodyPr lIns="91424" tIns="91424" rIns="91424" bIns="91424">
            <a:normAutofit/>
          </a:bodyPr>
          <a:lstStyle>
            <a:lvl1pPr marL="609570" indent="-457178" defTabSz="914400">
              <a:buClr>
                <a:srgbClr val="4C00E3"/>
              </a:buClr>
              <a:buSzPts val="1800"/>
              <a:defRPr sz="1800">
                <a:solidFill>
                  <a:srgbClr val="4C00E3"/>
                </a:solidFill>
              </a:defRPr>
            </a:lvl1pPr>
            <a:lvl2pPr marL="1340086" indent="-544258" defTabSz="914400">
              <a:buClr>
                <a:srgbClr val="4C00E3"/>
              </a:buClr>
              <a:buSzPts val="1800"/>
              <a:defRPr sz="1800">
                <a:solidFill>
                  <a:srgbClr val="4C00E3"/>
                </a:solidFill>
              </a:defRPr>
            </a:lvl2pPr>
            <a:lvl3pPr marL="1949654" indent="-544256" defTabSz="914400">
              <a:buClr>
                <a:srgbClr val="4C00E3"/>
              </a:buClr>
              <a:buSzPts val="1800"/>
              <a:defRPr sz="1800">
                <a:solidFill>
                  <a:srgbClr val="4C00E3"/>
                </a:solidFill>
              </a:defRPr>
            </a:lvl3pPr>
            <a:lvl4pPr marL="2559223" indent="-544256" defTabSz="914400">
              <a:buClr>
                <a:srgbClr val="4C00E3"/>
              </a:buClr>
              <a:buSzPts val="1800"/>
              <a:defRPr sz="1800">
                <a:solidFill>
                  <a:srgbClr val="4C00E3"/>
                </a:solidFill>
              </a:defRPr>
            </a:lvl4pPr>
            <a:lvl5pPr marL="3168791" indent="-544255" defTabSz="914400">
              <a:buClr>
                <a:srgbClr val="4C00E3"/>
              </a:buClr>
              <a:buSzPts val="1800"/>
              <a:defRPr sz="1800">
                <a:solidFill>
                  <a:srgbClr val="4C00E3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649020" y="6286997"/>
            <a:ext cx="379192" cy="386051"/>
          </a:xfrm>
          <a:prstGeom prst="rect">
            <a:avLst/>
          </a:prstGeom>
        </p:spPr>
        <p:txBody>
          <a:bodyPr lIns="91424" tIns="91424" rIns="91424" bIns="91424"/>
          <a:lstStyle>
            <a:lvl1pPr>
              <a:defRPr sz="1300">
                <a:solidFill>
                  <a:srgbClr val="4C00E3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609600" y="92074"/>
            <a:ext cx="109728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ransition spd="med"/>
  <p:txStyles>
    <p:titleStyle>
      <a:lvl1pPr marL="0" marR="0" indent="0" algn="l" defTabSz="121916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1pPr>
      <a:lvl2pPr marL="0" marR="0" indent="0" algn="l" defTabSz="121916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2pPr>
      <a:lvl3pPr marL="0" marR="0" indent="0" algn="l" defTabSz="121916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3pPr>
      <a:lvl4pPr marL="0" marR="0" indent="0" algn="l" defTabSz="121916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4pPr>
      <a:lvl5pPr marL="0" marR="0" indent="0" algn="l" defTabSz="121916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5pPr>
      <a:lvl6pPr marL="0" marR="0" indent="0" algn="l" defTabSz="121916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6pPr>
      <a:lvl7pPr marL="0" marR="0" indent="0" algn="l" defTabSz="121916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7pPr>
      <a:lvl8pPr marL="0" marR="0" indent="0" algn="l" defTabSz="121916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8pPr>
      <a:lvl9pPr marL="0" marR="0" indent="0" algn="l" defTabSz="121916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"/>
        </a:defRPr>
      </a:lvl9pPr>
    </p:titleStyle>
    <p:bodyStyle>
      <a:lvl1pPr marL="609584" marR="0" indent="-457189" algn="l" defTabSz="1219169" rtl="0" latinLnBrk="0">
        <a:lnSpc>
          <a:spcPct val="115000"/>
        </a:lnSpc>
        <a:spcBef>
          <a:spcPts val="0"/>
        </a:spcBef>
        <a:spcAft>
          <a:spcPts val="0"/>
        </a:spcAft>
        <a:buClr>
          <a:srgbClr val="585858"/>
        </a:buClr>
        <a:buSzPts val="2400"/>
        <a:buFont typeface="Arial"/>
        <a:buChar char="●"/>
        <a:tabLst/>
        <a:defRPr sz="2400" b="0" i="0" u="none" strike="noStrike" cap="none" spc="0" baseline="0">
          <a:solidFill>
            <a:srgbClr val="585858"/>
          </a:solidFill>
          <a:uFillTx/>
          <a:latin typeface="+mn-lt"/>
          <a:ea typeface="+mn-ea"/>
          <a:cs typeface="+mn-cs"/>
          <a:sym typeface="Helvetica"/>
        </a:defRPr>
      </a:lvl1pPr>
      <a:lvl2pPr marL="1340118" marR="0" indent="-544269" algn="l" defTabSz="1219169" rtl="0" latinLnBrk="0">
        <a:lnSpc>
          <a:spcPct val="115000"/>
        </a:lnSpc>
        <a:spcBef>
          <a:spcPts val="0"/>
        </a:spcBef>
        <a:spcAft>
          <a:spcPts val="0"/>
        </a:spcAft>
        <a:buClr>
          <a:srgbClr val="585858"/>
        </a:buClr>
        <a:buSzPts val="2400"/>
        <a:buFont typeface="Arial"/>
        <a:buChar char="○"/>
        <a:tabLst/>
        <a:defRPr sz="2400" b="0" i="0" u="none" strike="noStrike" cap="none" spc="0" baseline="0">
          <a:solidFill>
            <a:srgbClr val="585858"/>
          </a:solidFill>
          <a:uFillTx/>
          <a:latin typeface="+mn-lt"/>
          <a:ea typeface="+mn-ea"/>
          <a:cs typeface="+mn-cs"/>
          <a:sym typeface="Helvetica"/>
        </a:defRPr>
      </a:lvl2pPr>
      <a:lvl3pPr marL="1949703" marR="0" indent="-544272" algn="l" defTabSz="1219169" rtl="0" latinLnBrk="0">
        <a:lnSpc>
          <a:spcPct val="115000"/>
        </a:lnSpc>
        <a:spcBef>
          <a:spcPts val="0"/>
        </a:spcBef>
        <a:spcAft>
          <a:spcPts val="0"/>
        </a:spcAft>
        <a:buClr>
          <a:srgbClr val="585858"/>
        </a:buClr>
        <a:buSzPts val="2400"/>
        <a:buFont typeface="Arial"/>
        <a:buChar char="■"/>
        <a:tabLst/>
        <a:defRPr sz="2400" b="0" i="0" u="none" strike="noStrike" cap="none" spc="0" baseline="0">
          <a:solidFill>
            <a:srgbClr val="585858"/>
          </a:solidFill>
          <a:uFillTx/>
          <a:latin typeface="+mn-lt"/>
          <a:ea typeface="+mn-ea"/>
          <a:cs typeface="+mn-cs"/>
          <a:sym typeface="Helvetica"/>
        </a:defRPr>
      </a:lvl3pPr>
      <a:lvl4pPr marL="2559287" marR="0" indent="-544272" algn="l" defTabSz="1219169" rtl="0" latinLnBrk="0">
        <a:lnSpc>
          <a:spcPct val="115000"/>
        </a:lnSpc>
        <a:spcBef>
          <a:spcPts val="0"/>
        </a:spcBef>
        <a:spcAft>
          <a:spcPts val="0"/>
        </a:spcAft>
        <a:buClr>
          <a:srgbClr val="585858"/>
        </a:buClr>
        <a:buSzPts val="2400"/>
        <a:buFont typeface="Arial"/>
        <a:buChar char="●"/>
        <a:tabLst/>
        <a:defRPr sz="2400" b="0" i="0" u="none" strike="noStrike" cap="none" spc="0" baseline="0">
          <a:solidFill>
            <a:srgbClr val="585858"/>
          </a:solidFill>
          <a:uFillTx/>
          <a:latin typeface="+mn-lt"/>
          <a:ea typeface="+mn-ea"/>
          <a:cs typeface="+mn-cs"/>
          <a:sym typeface="Helvetica"/>
        </a:defRPr>
      </a:lvl4pPr>
      <a:lvl5pPr marL="3168873" marR="0" indent="-544272" algn="l" defTabSz="1219169" rtl="0" latinLnBrk="0">
        <a:lnSpc>
          <a:spcPct val="115000"/>
        </a:lnSpc>
        <a:spcBef>
          <a:spcPts val="0"/>
        </a:spcBef>
        <a:spcAft>
          <a:spcPts val="0"/>
        </a:spcAft>
        <a:buClr>
          <a:srgbClr val="585858"/>
        </a:buClr>
        <a:buSzPts val="2400"/>
        <a:buFont typeface="Arial"/>
        <a:buChar char="○"/>
        <a:tabLst/>
        <a:defRPr sz="2400" b="0" i="0" u="none" strike="noStrike" cap="none" spc="0" baseline="0">
          <a:solidFill>
            <a:srgbClr val="585858"/>
          </a:solidFill>
          <a:uFillTx/>
          <a:latin typeface="+mn-lt"/>
          <a:ea typeface="+mn-ea"/>
          <a:cs typeface="+mn-cs"/>
          <a:sym typeface="Helvetica"/>
        </a:defRPr>
      </a:lvl5pPr>
      <a:lvl6pPr marL="3778458" marR="0" indent="-544272" algn="l" defTabSz="1219169" rtl="0" latinLnBrk="0">
        <a:lnSpc>
          <a:spcPct val="115000"/>
        </a:lnSpc>
        <a:spcBef>
          <a:spcPts val="0"/>
        </a:spcBef>
        <a:spcAft>
          <a:spcPts val="0"/>
        </a:spcAft>
        <a:buClr>
          <a:srgbClr val="585858"/>
        </a:buClr>
        <a:buSzPts val="2400"/>
        <a:buFont typeface="Arial"/>
        <a:buChar char="■"/>
        <a:tabLst/>
        <a:defRPr sz="2400" b="0" i="0" u="none" strike="noStrike" cap="none" spc="0" baseline="0">
          <a:solidFill>
            <a:srgbClr val="585858"/>
          </a:solidFill>
          <a:uFillTx/>
          <a:latin typeface="+mn-lt"/>
          <a:ea typeface="+mn-ea"/>
          <a:cs typeface="+mn-cs"/>
          <a:sym typeface="Helvetica"/>
        </a:defRPr>
      </a:lvl6pPr>
      <a:lvl7pPr marL="4388041" marR="0" indent="-544271" algn="l" defTabSz="1219169" rtl="0" latinLnBrk="0">
        <a:lnSpc>
          <a:spcPct val="115000"/>
        </a:lnSpc>
        <a:spcBef>
          <a:spcPts val="0"/>
        </a:spcBef>
        <a:spcAft>
          <a:spcPts val="0"/>
        </a:spcAft>
        <a:buClr>
          <a:srgbClr val="585858"/>
        </a:buClr>
        <a:buSzPts val="2400"/>
        <a:buFont typeface="Arial"/>
        <a:buChar char="●"/>
        <a:tabLst/>
        <a:defRPr sz="2400" b="0" i="0" u="none" strike="noStrike" cap="none" spc="0" baseline="0">
          <a:solidFill>
            <a:srgbClr val="585858"/>
          </a:solidFill>
          <a:uFillTx/>
          <a:latin typeface="+mn-lt"/>
          <a:ea typeface="+mn-ea"/>
          <a:cs typeface="+mn-cs"/>
          <a:sym typeface="Helvetica"/>
        </a:defRPr>
      </a:lvl7pPr>
      <a:lvl8pPr marL="4997625" marR="0" indent="-544269" algn="l" defTabSz="1219169" rtl="0" latinLnBrk="0">
        <a:lnSpc>
          <a:spcPct val="115000"/>
        </a:lnSpc>
        <a:spcBef>
          <a:spcPts val="0"/>
        </a:spcBef>
        <a:spcAft>
          <a:spcPts val="0"/>
        </a:spcAft>
        <a:buClr>
          <a:srgbClr val="585858"/>
        </a:buClr>
        <a:buSzPts val="2400"/>
        <a:buFont typeface="Arial"/>
        <a:buChar char="○"/>
        <a:tabLst/>
        <a:defRPr sz="2400" b="0" i="0" u="none" strike="noStrike" cap="none" spc="0" baseline="0">
          <a:solidFill>
            <a:srgbClr val="585858"/>
          </a:solidFill>
          <a:uFillTx/>
          <a:latin typeface="+mn-lt"/>
          <a:ea typeface="+mn-ea"/>
          <a:cs typeface="+mn-cs"/>
          <a:sym typeface="Helvetica"/>
        </a:defRPr>
      </a:lvl8pPr>
      <a:lvl9pPr marL="5607210" marR="0" indent="-544269" algn="l" defTabSz="1219169" rtl="0" latinLnBrk="0">
        <a:lnSpc>
          <a:spcPct val="115000"/>
        </a:lnSpc>
        <a:spcBef>
          <a:spcPts val="0"/>
        </a:spcBef>
        <a:spcAft>
          <a:spcPts val="0"/>
        </a:spcAft>
        <a:buClr>
          <a:srgbClr val="585858"/>
        </a:buClr>
        <a:buSzPts val="2400"/>
        <a:buFont typeface="Arial"/>
        <a:buChar char="■"/>
        <a:tabLst/>
        <a:defRPr sz="2400" b="0" i="0" u="none" strike="noStrike" cap="none" spc="0" baseline="0">
          <a:solidFill>
            <a:srgbClr val="585858"/>
          </a:solidFill>
          <a:uFillTx/>
          <a:latin typeface="+mn-lt"/>
          <a:ea typeface="+mn-ea"/>
          <a:cs typeface="+mn-cs"/>
          <a:sym typeface="Helvetica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Прямоугольник 1"/>
          <p:cNvSpPr/>
          <p:nvPr/>
        </p:nvSpPr>
        <p:spPr>
          <a:xfrm>
            <a:off x="1" y="3175"/>
            <a:ext cx="12192001" cy="685482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 sz="1400"/>
            </a:pPr>
            <a:endParaRPr/>
          </a:p>
        </p:txBody>
      </p:sp>
      <p:grpSp>
        <p:nvGrpSpPr>
          <p:cNvPr id="66" name="Group"/>
          <p:cNvGrpSpPr/>
          <p:nvPr/>
        </p:nvGrpSpPr>
        <p:grpSpPr>
          <a:xfrm>
            <a:off x="1869907" y="2372072"/>
            <a:ext cx="9112586" cy="2121679"/>
            <a:chOff x="0" y="0"/>
            <a:chExt cx="9112584" cy="2121678"/>
          </a:xfrm>
        </p:grpSpPr>
        <p:sp>
          <p:nvSpPr>
            <p:cNvPr id="63" name="TextBox 14"/>
            <p:cNvSpPr txBox="1"/>
            <p:nvPr/>
          </p:nvSpPr>
          <p:spPr>
            <a:xfrm>
              <a:off x="2216870" y="604553"/>
              <a:ext cx="6895715" cy="13360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>
                <a:defRPr sz="8200"/>
              </a:lvl1pPr>
            </a:lstStyle>
            <a:p>
              <a:r>
                <a:t>DataNerds AI</a:t>
              </a:r>
            </a:p>
          </p:txBody>
        </p:sp>
        <p:sp>
          <p:nvSpPr>
            <p:cNvPr id="64" name="Shape 313"/>
            <p:cNvSpPr txBox="1"/>
            <p:nvPr/>
          </p:nvSpPr>
          <p:spPr>
            <a:xfrm>
              <a:off x="2245725" y="1608628"/>
              <a:ext cx="5970423" cy="51305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91424" tIns="91424" rIns="91424" bIns="91424" numCol="1" anchor="t">
              <a:spAutoFit/>
            </a:bodyPr>
            <a:lstStyle>
              <a:lvl1pPr defTabSz="1219169">
                <a:lnSpc>
                  <a:spcPct val="115000"/>
                </a:lnSpc>
                <a:defRPr sz="2200"/>
              </a:lvl1pPr>
            </a:lstStyle>
            <a:p>
              <a:r>
                <a:t>Don`t read the stars, read the data</a:t>
              </a:r>
            </a:p>
          </p:txBody>
        </p:sp>
        <p:pic>
          <p:nvPicPr>
            <p:cNvPr id="65" name="Data Nerds Logo Grad PNG.png" descr="Data Nerds Logo Grad PNG.png"/>
            <p:cNvPicPr>
              <a:picLocks noChangeAspect="1"/>
            </p:cNvPicPr>
            <p:nvPr/>
          </p:nvPicPr>
          <p:blipFill>
            <a:blip r:embed="rId2"/>
            <a:srcRect r="53973"/>
            <a:stretch>
              <a:fillRect/>
            </a:stretch>
          </p:blipFill>
          <p:spPr>
            <a:xfrm>
              <a:off x="0" y="0"/>
              <a:ext cx="2222398" cy="197199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">
            <a:extLst>
              <a:ext uri="{FF2B5EF4-FFF2-40B4-BE49-F238E27FC236}">
                <a16:creationId xmlns:a16="http://schemas.microsoft.com/office/drawing/2014/main" id="{59F02AFF-AAEE-4A52-A3EB-991EA47E9CD6}"/>
              </a:ext>
            </a:extLst>
          </p:cNvPr>
          <p:cNvSpPr/>
          <p:nvPr/>
        </p:nvSpPr>
        <p:spPr>
          <a:xfrm>
            <a:off x="12700" y="-23069"/>
            <a:ext cx="12166600" cy="6904138"/>
          </a:xfrm>
          <a:prstGeom prst="rect">
            <a:avLst/>
          </a:prstGeom>
          <a:gradFill>
            <a:gsLst>
              <a:gs pos="0">
                <a:schemeClr val="bg1">
                  <a:lumMod val="85000"/>
                  <a:alpha val="0"/>
                </a:schemeClr>
              </a:gs>
              <a:gs pos="100000">
                <a:schemeClr val="bg1"/>
              </a:gs>
            </a:gsLst>
            <a:lin ang="5400000" scaled="1"/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endParaRPr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A5EE44-C4F4-4DD2-8368-336BF09004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418" y="5071537"/>
            <a:ext cx="2330754" cy="1746117"/>
          </a:xfrm>
          <a:prstGeom prst="rect">
            <a:avLst/>
          </a:prstGeom>
        </p:spPr>
      </p:pic>
      <p:sp>
        <p:nvSpPr>
          <p:cNvPr id="173" name="Rectangle"/>
          <p:cNvSpPr/>
          <p:nvPr/>
        </p:nvSpPr>
        <p:spPr>
          <a:xfrm>
            <a:off x="8757423" y="-23069"/>
            <a:ext cx="3426424" cy="690413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1270000" dist="23000" dir="10800000" rotWithShape="0">
              <a:srgbClr val="000000">
                <a:alpha val="20132"/>
              </a:srgbClr>
            </a:outerShdw>
          </a:effectLst>
        </p:spPr>
        <p:txBody>
          <a:bodyPr lIns="45718" tIns="45718" rIns="45718" bIns="45718" anchor="ctr"/>
          <a:lstStyle/>
          <a:p>
            <a:endParaRPr/>
          </a:p>
        </p:txBody>
      </p:sp>
      <p:sp>
        <p:nvSpPr>
          <p:cNvPr id="174" name="Наши решения"/>
          <p:cNvSpPr txBox="1">
            <a:spLocks noGrp="1"/>
          </p:cNvSpPr>
          <p:nvPr>
            <p:ph type="title" idx="4294967295"/>
          </p:nvPr>
        </p:nvSpPr>
        <p:spPr>
          <a:xfrm>
            <a:off x="532964" y="273727"/>
            <a:ext cx="8294513" cy="1058514"/>
          </a:xfrm>
          <a:prstGeom prst="rect">
            <a:avLst/>
          </a:prstGeom>
        </p:spPr>
        <p:txBody>
          <a:bodyPr lIns="91424" tIns="91424" rIns="91424" bIns="91424" anchor="t">
            <a:normAutofit/>
          </a:bodyPr>
          <a:lstStyle>
            <a:lvl1pPr defTabSz="914400">
              <a:defRPr sz="2800" b="1" cap="all"/>
            </a:lvl1pPr>
          </a:lstStyle>
          <a:p>
            <a:r>
              <a:rPr lang="ru-RU" dirty="0"/>
              <a:t>ПРОДУКТ – определение уровня зерна в бункере комбайна</a:t>
            </a:r>
            <a:endParaRPr dirty="0"/>
          </a:p>
        </p:txBody>
      </p:sp>
      <p:sp>
        <p:nvSpPr>
          <p:cNvPr id="175" name="TextBox 10"/>
          <p:cNvSpPr txBox="1"/>
          <p:nvPr/>
        </p:nvSpPr>
        <p:spPr>
          <a:xfrm>
            <a:off x="575741" y="1397098"/>
            <a:ext cx="2749548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>
                <a:solidFill>
                  <a:srgbClr val="154EDE"/>
                </a:solidFill>
              </a:defRPr>
            </a:lvl1pPr>
          </a:lstStyle>
          <a:p>
            <a:r>
              <a:rPr dirty="0" err="1"/>
              <a:t>Проблема</a:t>
            </a:r>
            <a:r>
              <a:rPr lang="en-US" dirty="0"/>
              <a:t>:</a:t>
            </a:r>
            <a:endParaRPr dirty="0"/>
          </a:p>
        </p:txBody>
      </p:sp>
      <p:sp>
        <p:nvSpPr>
          <p:cNvPr id="176" name="TextBox 3"/>
          <p:cNvSpPr txBox="1"/>
          <p:nvPr/>
        </p:nvSpPr>
        <p:spPr>
          <a:xfrm>
            <a:off x="577792" y="1907864"/>
            <a:ext cx="3868299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1600">
                <a:solidFill>
                  <a:schemeClr val="accent2"/>
                </a:solidFill>
              </a:defRPr>
            </a:lvl1pPr>
          </a:lstStyle>
          <a:p>
            <a:pPr marL="177800" indent="-177800">
              <a:buFont typeface="+mj-lt"/>
              <a:buAutoNum type="arabicPeriod"/>
            </a:pPr>
            <a:r>
              <a:rPr lang="ru-RU" sz="1400" dirty="0"/>
              <a:t>Воровство зерна из бункера комбайна</a:t>
            </a:r>
          </a:p>
          <a:p>
            <a:pPr marL="177800" indent="-177800">
              <a:buFont typeface="+mj-lt"/>
              <a:buAutoNum type="arabicPeriod"/>
            </a:pPr>
            <a:r>
              <a:rPr lang="ru-RU" sz="1400" dirty="0"/>
              <a:t>Неоптимальные решения при посеве</a:t>
            </a:r>
          </a:p>
          <a:p>
            <a:pPr marL="177800" indent="-177800">
              <a:buFont typeface="+mj-lt"/>
              <a:buAutoNum type="arabicPeriod"/>
            </a:pPr>
            <a:r>
              <a:rPr lang="ru-RU" sz="1400" dirty="0"/>
              <a:t>Неэффективное использование удобрений</a:t>
            </a:r>
          </a:p>
        </p:txBody>
      </p:sp>
      <p:sp>
        <p:nvSpPr>
          <p:cNvPr id="181" name="TextBox 10"/>
          <p:cNvSpPr txBox="1"/>
          <p:nvPr/>
        </p:nvSpPr>
        <p:spPr>
          <a:xfrm>
            <a:off x="5197018" y="1395656"/>
            <a:ext cx="2749548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b="1">
                <a:solidFill>
                  <a:srgbClr val="154EDE"/>
                </a:solidFill>
              </a:defRPr>
            </a:lvl1pPr>
          </a:lstStyle>
          <a:p>
            <a:r>
              <a:rPr dirty="0" err="1"/>
              <a:t>Решение</a:t>
            </a:r>
            <a:r>
              <a:rPr lang="en-US" dirty="0"/>
              <a:t>:</a:t>
            </a:r>
            <a:endParaRPr dirty="0"/>
          </a:p>
        </p:txBody>
      </p:sp>
      <p:sp>
        <p:nvSpPr>
          <p:cNvPr id="20" name="Line">
            <a:extLst>
              <a:ext uri="{FF2B5EF4-FFF2-40B4-BE49-F238E27FC236}">
                <a16:creationId xmlns:a16="http://schemas.microsoft.com/office/drawing/2014/main" id="{B4CB70D2-4D10-413C-BE1E-D25A267FF69D}"/>
              </a:ext>
            </a:extLst>
          </p:cNvPr>
          <p:cNvSpPr/>
          <p:nvPr/>
        </p:nvSpPr>
        <p:spPr>
          <a:xfrm>
            <a:off x="8904622" y="-1553024"/>
            <a:ext cx="3064593" cy="1"/>
          </a:xfrm>
          <a:prstGeom prst="line">
            <a:avLst/>
          </a:prstGeom>
          <a:ln w="25400">
            <a:solidFill>
              <a:srgbClr val="000000">
                <a:alpha val="3572"/>
              </a:srgbClr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1" name="Line">
            <a:extLst>
              <a:ext uri="{FF2B5EF4-FFF2-40B4-BE49-F238E27FC236}">
                <a16:creationId xmlns:a16="http://schemas.microsoft.com/office/drawing/2014/main" id="{3FE75237-B4A1-49D9-A2DC-3B5D935955CE}"/>
              </a:ext>
            </a:extLst>
          </p:cNvPr>
          <p:cNvSpPr/>
          <p:nvPr/>
        </p:nvSpPr>
        <p:spPr>
          <a:xfrm>
            <a:off x="8904622" y="-372981"/>
            <a:ext cx="3064593" cy="1"/>
          </a:xfrm>
          <a:prstGeom prst="line">
            <a:avLst/>
          </a:prstGeom>
          <a:ln w="25400">
            <a:solidFill>
              <a:srgbClr val="000000">
                <a:alpha val="3572"/>
              </a:srgbClr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2" name="TextBox 3">
            <a:extLst>
              <a:ext uri="{FF2B5EF4-FFF2-40B4-BE49-F238E27FC236}">
                <a16:creationId xmlns:a16="http://schemas.microsoft.com/office/drawing/2014/main" id="{3E151C71-E1A3-48D5-A19F-B187F39BEC79}"/>
              </a:ext>
            </a:extLst>
          </p:cNvPr>
          <p:cNvSpPr txBox="1"/>
          <p:nvPr/>
        </p:nvSpPr>
        <p:spPr>
          <a:xfrm>
            <a:off x="4923644" y="1853842"/>
            <a:ext cx="3426424" cy="2893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1600">
                <a:solidFill>
                  <a:schemeClr val="accent2"/>
                </a:solidFill>
              </a:defRPr>
            </a:lvl1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Программно-аппаратный комплекс точного определения уровня заполненности бункера комбайна с помощью компьютерного зрения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Вся обрабатываемая информация сохраняется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Оперативное получение данных о сборе культуры с каждого участка поля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Построение точной карты урожайности для дифференцированного внесения удобрений и принятия решений</a:t>
            </a:r>
          </a:p>
        </p:txBody>
      </p:sp>
      <p:sp>
        <p:nvSpPr>
          <p:cNvPr id="23" name="TextBox 10">
            <a:extLst>
              <a:ext uri="{FF2B5EF4-FFF2-40B4-BE49-F238E27FC236}">
                <a16:creationId xmlns:a16="http://schemas.microsoft.com/office/drawing/2014/main" id="{DDEC532C-4794-4058-935D-60DC9DB52745}"/>
              </a:ext>
            </a:extLst>
          </p:cNvPr>
          <p:cNvSpPr txBox="1"/>
          <p:nvPr/>
        </p:nvSpPr>
        <p:spPr>
          <a:xfrm>
            <a:off x="571064" y="2889274"/>
            <a:ext cx="2749548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>
                <a:solidFill>
                  <a:srgbClr val="154EDE"/>
                </a:solidFill>
              </a:defRPr>
            </a:lvl1pPr>
          </a:lstStyle>
          <a:p>
            <a:r>
              <a:rPr lang="ru-RU" dirty="0"/>
              <a:t>Отличия</a:t>
            </a:r>
            <a:r>
              <a:rPr lang="en-US" dirty="0"/>
              <a:t>:</a:t>
            </a:r>
            <a:endParaRPr dirty="0"/>
          </a:p>
        </p:txBody>
      </p:sp>
      <p:sp>
        <p:nvSpPr>
          <p:cNvPr id="24" name="TextBox 3">
            <a:extLst>
              <a:ext uri="{FF2B5EF4-FFF2-40B4-BE49-F238E27FC236}">
                <a16:creationId xmlns:a16="http://schemas.microsoft.com/office/drawing/2014/main" id="{779450AD-1476-4EC8-90DA-76BFFE24E5B7}"/>
              </a:ext>
            </a:extLst>
          </p:cNvPr>
          <p:cNvSpPr txBox="1"/>
          <p:nvPr/>
        </p:nvSpPr>
        <p:spPr>
          <a:xfrm>
            <a:off x="577793" y="3238207"/>
            <a:ext cx="3868298" cy="11695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1600">
                <a:solidFill>
                  <a:schemeClr val="accent2"/>
                </a:solidFill>
              </a:defRPr>
            </a:lvl1pPr>
          </a:lstStyle>
          <a:p>
            <a:r>
              <a:rPr lang="ru-RU" sz="1400" dirty="0"/>
              <a:t>Аналогичные решения на рынке</a:t>
            </a:r>
            <a:r>
              <a:rPr lang="en-US" sz="1400" dirty="0"/>
              <a:t>:</a:t>
            </a:r>
          </a:p>
          <a:p>
            <a:pPr marL="177800" indent="-177800">
              <a:buFont typeface="+mj-lt"/>
              <a:buAutoNum type="arabicPeriod"/>
            </a:pPr>
            <a:r>
              <a:rPr lang="ru-RU" sz="1400" dirty="0"/>
              <a:t>Приемлемая цена, огромная погрешность (25%). Большинство работает в режиме 0% / 100%</a:t>
            </a:r>
          </a:p>
          <a:p>
            <a:pPr marL="177800" indent="-177800">
              <a:buFont typeface="+mj-lt"/>
              <a:buAutoNum type="arabicPeriod"/>
            </a:pPr>
            <a:r>
              <a:rPr lang="ru-RU" sz="1400" dirty="0"/>
              <a:t>Очень высокая цена  - €</a:t>
            </a:r>
            <a:r>
              <a:rPr lang="en-US" sz="1400" dirty="0"/>
              <a:t>15</a:t>
            </a:r>
            <a:r>
              <a:rPr lang="ru-RU" sz="1400" dirty="0"/>
              <a:t>тыс. за комбайн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662B475-AEEB-49B6-BEAD-A04F7440F9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7525" y="5071537"/>
            <a:ext cx="2345321" cy="174611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1499B2B-7006-458E-B0FD-DAFD3FBDFC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5576" y="4443804"/>
            <a:ext cx="3426424" cy="256708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11CF236-E4AE-4102-9C8F-2A07B3C1B80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7423" y="83911"/>
            <a:ext cx="3421877" cy="188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419716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">
            <a:extLst>
              <a:ext uri="{FF2B5EF4-FFF2-40B4-BE49-F238E27FC236}">
                <a16:creationId xmlns:a16="http://schemas.microsoft.com/office/drawing/2014/main" id="{59F02AFF-AAEE-4A52-A3EB-991EA47E9CD6}"/>
              </a:ext>
            </a:extLst>
          </p:cNvPr>
          <p:cNvSpPr/>
          <p:nvPr/>
        </p:nvSpPr>
        <p:spPr>
          <a:xfrm>
            <a:off x="0" y="-23069"/>
            <a:ext cx="12166600" cy="6904138"/>
          </a:xfrm>
          <a:prstGeom prst="rect">
            <a:avLst/>
          </a:prstGeom>
          <a:gradFill>
            <a:gsLst>
              <a:gs pos="0">
                <a:schemeClr val="bg1">
                  <a:lumMod val="85000"/>
                  <a:alpha val="0"/>
                </a:schemeClr>
              </a:gs>
              <a:gs pos="100000">
                <a:schemeClr val="bg1"/>
              </a:gs>
            </a:gsLst>
            <a:lin ang="5400000" scaled="1"/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endParaRPr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A5EE44-C4F4-4DD2-8368-336BF09004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418" y="5071537"/>
            <a:ext cx="2330754" cy="1746117"/>
          </a:xfrm>
          <a:prstGeom prst="rect">
            <a:avLst/>
          </a:prstGeom>
        </p:spPr>
      </p:pic>
      <p:sp>
        <p:nvSpPr>
          <p:cNvPr id="173" name="Rectangle"/>
          <p:cNvSpPr/>
          <p:nvPr/>
        </p:nvSpPr>
        <p:spPr>
          <a:xfrm>
            <a:off x="8757423" y="-23069"/>
            <a:ext cx="3426424" cy="690413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blurRad="1270000" dist="23000" dir="10800000" rotWithShape="0">
              <a:srgbClr val="000000">
                <a:alpha val="20132"/>
              </a:srgbClr>
            </a:outerShdw>
          </a:effectLst>
        </p:spPr>
        <p:txBody>
          <a:bodyPr lIns="45718" tIns="45718" rIns="45718" bIns="45718" anchor="ctr"/>
          <a:lstStyle/>
          <a:p>
            <a:endParaRPr/>
          </a:p>
        </p:txBody>
      </p:sp>
      <p:sp>
        <p:nvSpPr>
          <p:cNvPr id="174" name="Наши решения"/>
          <p:cNvSpPr txBox="1">
            <a:spLocks noGrp="1"/>
          </p:cNvSpPr>
          <p:nvPr>
            <p:ph type="title" idx="4294967295"/>
          </p:nvPr>
        </p:nvSpPr>
        <p:spPr>
          <a:xfrm>
            <a:off x="532964" y="273727"/>
            <a:ext cx="8294513" cy="1058514"/>
          </a:xfrm>
          <a:prstGeom prst="rect">
            <a:avLst/>
          </a:prstGeom>
        </p:spPr>
        <p:txBody>
          <a:bodyPr lIns="91424" tIns="91424" rIns="91424" bIns="91424" anchor="t">
            <a:normAutofit/>
          </a:bodyPr>
          <a:lstStyle>
            <a:lvl1pPr defTabSz="914400">
              <a:defRPr sz="2800" b="1" cap="all"/>
            </a:lvl1pPr>
          </a:lstStyle>
          <a:p>
            <a:r>
              <a:rPr lang="ru-RU" dirty="0"/>
              <a:t>ПРОДУКТ – определение уровня зерна в бункере комбайна</a:t>
            </a:r>
            <a:endParaRPr dirty="0"/>
          </a:p>
        </p:txBody>
      </p:sp>
      <p:sp>
        <p:nvSpPr>
          <p:cNvPr id="181" name="TextBox 10"/>
          <p:cNvSpPr txBox="1"/>
          <p:nvPr/>
        </p:nvSpPr>
        <p:spPr>
          <a:xfrm>
            <a:off x="4194219" y="1395656"/>
            <a:ext cx="3971580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b="1">
                <a:solidFill>
                  <a:srgbClr val="154EDE"/>
                </a:solidFill>
              </a:defRPr>
            </a:lvl1pPr>
          </a:lstStyle>
          <a:p>
            <a:r>
              <a:rPr lang="ru-RU" dirty="0"/>
              <a:t>Полученные данные позволяют:</a:t>
            </a:r>
            <a:endParaRPr dirty="0"/>
          </a:p>
        </p:txBody>
      </p:sp>
      <p:sp>
        <p:nvSpPr>
          <p:cNvPr id="187" name="TextBox 10"/>
          <p:cNvSpPr txBox="1"/>
          <p:nvPr/>
        </p:nvSpPr>
        <p:spPr>
          <a:xfrm>
            <a:off x="569667" y="1396865"/>
            <a:ext cx="2749548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b="1">
                <a:solidFill>
                  <a:srgbClr val="154EDE"/>
                </a:solidFill>
              </a:defRPr>
            </a:lvl1pPr>
          </a:lstStyle>
          <a:p>
            <a:r>
              <a:rPr lang="ru-RU" dirty="0"/>
              <a:t>Как это работает</a:t>
            </a:r>
            <a:r>
              <a:rPr lang="en-US" dirty="0"/>
              <a:t>:</a:t>
            </a:r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4CEE98A-4AF4-49E6-B433-6F1237385B1D}"/>
              </a:ext>
            </a:extLst>
          </p:cNvPr>
          <p:cNvSpPr txBox="1"/>
          <p:nvPr/>
        </p:nvSpPr>
        <p:spPr>
          <a:xfrm>
            <a:off x="532964" y="1837524"/>
            <a:ext cx="3362028" cy="26776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177800" indent="-177800">
              <a:lnSpc>
                <a:spcPct val="150000"/>
              </a:lnSpc>
              <a:buFont typeface="+mj-lt"/>
              <a:buAutoNum type="arabicPeriod"/>
            </a:pPr>
            <a:r>
              <a:rPr lang="ru-RU" sz="1400" dirty="0"/>
              <a:t>Установка камеры для измерения уровня урожая в бункере комбайна</a:t>
            </a:r>
          </a:p>
          <a:p>
            <a:pPr marL="177800" indent="-177800">
              <a:lnSpc>
                <a:spcPct val="150000"/>
              </a:lnSpc>
              <a:buFont typeface="+mj-lt"/>
              <a:buAutoNum type="arabicPeriod"/>
            </a:pPr>
            <a:r>
              <a:rPr lang="ru-RU" sz="1400" dirty="0"/>
              <a:t>Установка маленького вычислительного устройства в кабину комбайна</a:t>
            </a:r>
          </a:p>
          <a:p>
            <a:pPr marL="177800" indent="-177800">
              <a:lnSpc>
                <a:spcPct val="150000"/>
              </a:lnSpc>
              <a:buFont typeface="+mj-lt"/>
              <a:buAutoNum type="arabicPeriod"/>
            </a:pPr>
            <a:r>
              <a:rPr lang="ru-RU" sz="1400" dirty="0"/>
              <a:t>Получение информации о собранном урожае с полным логированием</a:t>
            </a:r>
          </a:p>
        </p:txBody>
      </p:sp>
      <p:sp>
        <p:nvSpPr>
          <p:cNvPr id="20" name="Line">
            <a:extLst>
              <a:ext uri="{FF2B5EF4-FFF2-40B4-BE49-F238E27FC236}">
                <a16:creationId xmlns:a16="http://schemas.microsoft.com/office/drawing/2014/main" id="{B4CB70D2-4D10-413C-BE1E-D25A267FF69D}"/>
              </a:ext>
            </a:extLst>
          </p:cNvPr>
          <p:cNvSpPr/>
          <p:nvPr/>
        </p:nvSpPr>
        <p:spPr>
          <a:xfrm>
            <a:off x="8904622" y="-1553024"/>
            <a:ext cx="3064593" cy="1"/>
          </a:xfrm>
          <a:prstGeom prst="line">
            <a:avLst/>
          </a:prstGeom>
          <a:ln w="25400">
            <a:solidFill>
              <a:srgbClr val="000000">
                <a:alpha val="3572"/>
              </a:srgbClr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1" name="Line">
            <a:extLst>
              <a:ext uri="{FF2B5EF4-FFF2-40B4-BE49-F238E27FC236}">
                <a16:creationId xmlns:a16="http://schemas.microsoft.com/office/drawing/2014/main" id="{3FE75237-B4A1-49D9-A2DC-3B5D935955CE}"/>
              </a:ext>
            </a:extLst>
          </p:cNvPr>
          <p:cNvSpPr/>
          <p:nvPr/>
        </p:nvSpPr>
        <p:spPr>
          <a:xfrm>
            <a:off x="8904622" y="-372981"/>
            <a:ext cx="3064593" cy="1"/>
          </a:xfrm>
          <a:prstGeom prst="line">
            <a:avLst/>
          </a:prstGeom>
          <a:ln w="25400">
            <a:solidFill>
              <a:srgbClr val="000000">
                <a:alpha val="3572"/>
              </a:srgbClr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2" name="TextBox 3">
            <a:extLst>
              <a:ext uri="{FF2B5EF4-FFF2-40B4-BE49-F238E27FC236}">
                <a16:creationId xmlns:a16="http://schemas.microsoft.com/office/drawing/2014/main" id="{3E151C71-E1A3-48D5-A19F-B187F39BEC79}"/>
              </a:ext>
            </a:extLst>
          </p:cNvPr>
          <p:cNvSpPr txBox="1"/>
          <p:nvPr/>
        </p:nvSpPr>
        <p:spPr>
          <a:xfrm>
            <a:off x="4194219" y="1837524"/>
            <a:ext cx="3971580" cy="16682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1600">
                <a:solidFill>
                  <a:schemeClr val="accent2"/>
                </a:solidFill>
              </a:defRPr>
            </a:lvl1pPr>
          </a:lstStyle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1400" dirty="0"/>
              <a:t>Отследить объемы зерна, собираемые на участках поля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1400" dirty="0"/>
              <a:t>Контролировать сбор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1400" dirty="0"/>
              <a:t>Получать детальную информацию о поле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1400" dirty="0"/>
              <a:t>Построить детальные карты урожайности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662B475-AEEB-49B6-BEAD-A04F7440F9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7525" y="5071537"/>
            <a:ext cx="2345321" cy="174611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1499B2B-7006-458E-B0FD-DAFD3FBDFC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5576" y="4443804"/>
            <a:ext cx="3426424" cy="256708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11CF236-E4AE-4102-9C8F-2A07B3C1B80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7423" y="83911"/>
            <a:ext cx="3421877" cy="188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605040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4E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Рисунок 22" descr="Рисунок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1047" y="2592847"/>
            <a:ext cx="1755922" cy="1672305"/>
          </a:xfrm>
          <a:prstGeom prst="rect">
            <a:avLst/>
          </a:prstGeom>
          <a:ln w="12700">
            <a:miter lim="400000"/>
          </a:ln>
        </p:spPr>
      </p:pic>
      <p:sp>
        <p:nvSpPr>
          <p:cNvPr id="225" name="TextBox 14"/>
          <p:cNvSpPr txBox="1"/>
          <p:nvPr/>
        </p:nvSpPr>
        <p:spPr>
          <a:xfrm>
            <a:off x="715115" y="4306160"/>
            <a:ext cx="4491885" cy="6463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 sz="2300">
                <a:solidFill>
                  <a:srgbClr val="FFFFFF"/>
                </a:solidFill>
              </a:defRPr>
            </a:lvl1pPr>
          </a:lstStyle>
          <a:p>
            <a:r>
              <a:rPr sz="3600" dirty="0" err="1"/>
              <a:t>DataNerds</a:t>
            </a:r>
            <a:r>
              <a:rPr sz="3600" dirty="0"/>
              <a:t> AI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010019F-3EE0-418E-A71C-D4B8415D8B2A}"/>
              </a:ext>
            </a:extLst>
          </p:cNvPr>
          <p:cNvSpPr txBox="1"/>
          <p:nvPr/>
        </p:nvSpPr>
        <p:spPr>
          <a:xfrm>
            <a:off x="4112173" y="2551838"/>
            <a:ext cx="8237187" cy="17543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600" b="1" dirty="0">
                <a:solidFill>
                  <a:schemeClr val="bg1"/>
                </a:solidFill>
              </a:rPr>
              <a:t>   </a:t>
            </a:r>
            <a:r>
              <a:rPr lang="ru-RU" sz="3600" b="1" dirty="0">
                <a:solidFill>
                  <a:schemeClr val="bg1"/>
                </a:solidFill>
              </a:rPr>
              <a:t>Воробьёв Александр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t: </a:t>
            </a:r>
            <a:r>
              <a:rPr kumimoji="0" lang="ru-RU" sz="36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+7-925-757-8008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600" b="1" dirty="0">
                <a:solidFill>
                  <a:schemeClr val="bg1"/>
                </a:solidFill>
              </a:rPr>
              <a:t>e:Alexander.Vorobyev@datanerds.ai</a:t>
            </a:r>
            <a:endParaRPr kumimoji="0" lang="ru-RU" sz="36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AB40"/>
      </a:accent1>
      <a:accent2>
        <a:srgbClr val="212121"/>
      </a:accent2>
      <a:accent3>
        <a:srgbClr val="78909C"/>
      </a:accent3>
      <a:accent4>
        <a:srgbClr val="8F6024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Simple Light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Simple 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AB40"/>
      </a:accent1>
      <a:accent2>
        <a:srgbClr val="212121"/>
      </a:accent2>
      <a:accent3>
        <a:srgbClr val="78909C"/>
      </a:accent3>
      <a:accent4>
        <a:srgbClr val="8F6024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Simple Light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Simple 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5858</TotalTime>
  <Words>184</Words>
  <Application>Microsoft Office PowerPoint</Application>
  <PresentationFormat>Widescreen</PresentationFormat>
  <Paragraphs>30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Helvetica</vt:lpstr>
      <vt:lpstr>Simple Light</vt:lpstr>
      <vt:lpstr>PowerPoint Presentation</vt:lpstr>
      <vt:lpstr>ПРОДУКТ – определение уровня зерна в бункере комбайна</vt:lpstr>
      <vt:lpstr>ПРОДУКТ – определение уровня зерна в бункере комбайна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AV</dc:creator>
  <cp:lastModifiedBy>Alexander Vorobyev</cp:lastModifiedBy>
  <cp:revision>32</cp:revision>
  <dcterms:modified xsi:type="dcterms:W3CDTF">2020-07-03T17:25:04Z</dcterms:modified>
</cp:coreProperties>
</file>